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301" r:id="rId26"/>
    <p:sldId id="302" r:id="rId27"/>
    <p:sldId id="303" r:id="rId28"/>
    <p:sldId id="315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291" r:id="rId40"/>
    <p:sldId id="292" r:id="rId41"/>
    <p:sldId id="293" r:id="rId42"/>
    <p:sldId id="294" r:id="rId43"/>
    <p:sldId id="316" r:id="rId44"/>
    <p:sldId id="295" r:id="rId45"/>
    <p:sldId id="300" r:id="rId46"/>
    <p:sldId id="297" r:id="rId47"/>
    <p:sldId id="298" r:id="rId4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9.jpe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VIA PASSANA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495308" y="1284872"/>
            <a:ext cx="2395397" cy="24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7753"/>
            <a:ext cx="9145016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Member/Participant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member</a:t>
            </a:r>
          </a:p>
          <a:p>
            <a:r>
              <a:rPr lang="en-GB" dirty="0"/>
              <a:t>Generate list of emails of members who have not paid</a:t>
            </a:r>
          </a:p>
          <a:p>
            <a:r>
              <a:rPr lang="en-US" dirty="0"/>
              <a:t>Count the price for members, having considered the discount for events</a:t>
            </a:r>
            <a:endParaRPr lang="en-GB" dirty="0"/>
          </a:p>
          <a:p>
            <a:r>
              <a:rPr lang="en-GB" dirty="0"/>
              <a:t>Sign up member/participant to an event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004462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9552" y="116632"/>
            <a:ext cx="8064896" cy="66247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63611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lecturer</a:t>
            </a:r>
          </a:p>
          <a:p>
            <a:r>
              <a:rPr lang="en-GB" dirty="0"/>
              <a:t>Search for lecturers of given category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912651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Plan and modify event</a:t>
            </a:r>
          </a:p>
          <a:p>
            <a:r>
              <a:rPr lang="en-GB" dirty="0"/>
              <a:t>Search for not finalized events</a:t>
            </a:r>
          </a:p>
          <a:p>
            <a:r>
              <a:rPr lang="en-GB" dirty="0"/>
              <a:t>Return the amount of available places for every event</a:t>
            </a:r>
          </a:p>
        </p:txBody>
      </p:sp>
    </p:spTree>
    <p:extLst>
      <p:ext uri="{BB962C8B-B14F-4D97-AF65-F5344CB8AC3E}">
        <p14:creationId xmlns:p14="http://schemas.microsoft.com/office/powerpoint/2010/main" val="23493418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116632"/>
            <a:ext cx="7272808" cy="6624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9501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Newsletter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Collect list of lecturers who want a fee or advertisement</a:t>
            </a:r>
          </a:p>
          <a:p>
            <a:r>
              <a:rPr lang="en-GB" dirty="0"/>
              <a:t>Collect list of finalized events</a:t>
            </a:r>
          </a:p>
          <a:p>
            <a:r>
              <a:rPr lang="en-GB" dirty="0"/>
              <a:t>Generate 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258261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  <a:p>
            <a:r>
              <a:rPr lang="es-ES" dirty="0" err="1"/>
              <a:t>Analysis</a:t>
            </a:r>
            <a:endParaRPr lang="es-ES" dirty="0"/>
          </a:p>
          <a:p>
            <a:r>
              <a:rPr lang="es-ES" dirty="0" err="1"/>
              <a:t>Design</a:t>
            </a:r>
            <a:endParaRPr lang="es-ES" dirty="0"/>
          </a:p>
          <a:p>
            <a:r>
              <a:rPr lang="es-ES" dirty="0" err="1"/>
              <a:t>Implementation</a:t>
            </a:r>
            <a:endParaRPr lang="es-ES" dirty="0"/>
          </a:p>
          <a:p>
            <a:r>
              <a:rPr lang="es-ES" dirty="0" err="1"/>
              <a:t>Process</a:t>
            </a:r>
            <a:endParaRPr lang="es-ES" dirty="0"/>
          </a:p>
          <a:p>
            <a:r>
              <a:rPr lang="es-ES" dirty="0" err="1"/>
              <a:t>Conclusion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27584" y="116632"/>
            <a:ext cx="7416823" cy="6624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60229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620303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Secondary storage needs to be done with files (Event/Lecturer/</a:t>
            </a:r>
            <a:r>
              <a:rPr lang="en-US" dirty="0" err="1"/>
              <a:t>Memberlists</a:t>
            </a:r>
            <a:r>
              <a:rPr lang="en-US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parts of the system must be accessible among them</a:t>
            </a:r>
            <a:endParaRPr lang="sk-SK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520" y="116632"/>
            <a:ext cx="8496944" cy="6669360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179512" y="0"/>
            <a:ext cx="8712968" cy="6692716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179512" y="44624"/>
            <a:ext cx="8682614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0299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" y="1564944"/>
            <a:ext cx="9041982" cy="5122153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2275"/>
            <a:ext cx="9203456" cy="4168475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268"/>
            <a:ext cx="8460432" cy="475899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6"/>
            <a:ext cx="9144000" cy="311664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80" y="1167319"/>
            <a:ext cx="808343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9155395" cy="4041648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r="66373" b="34004"/>
          <a:stretch/>
        </p:blipFill>
        <p:spPr>
          <a:xfrm>
            <a:off x="5616703" y="1690689"/>
            <a:ext cx="3216402" cy="466853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" y="2256803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4" y="1908123"/>
            <a:ext cx="3961734" cy="403895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68C7AE8-98CC-4BD0-894B-89967209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0" y="1908123"/>
            <a:ext cx="358361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9" y="2834958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2" y="1676619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1835066"/>
            <a:ext cx="4127091" cy="397798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D3E32BA-101E-4765-878C-724A9EE6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9" y="2052256"/>
            <a:ext cx="449237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DFEB2E-6703-441D-B99C-A3B2CA57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68C6C0-CC09-4C9C-8103-E3CA4903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466751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work methods, motivation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A40A5B8-467C-4A94-98BF-4F22E6F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8B5F53E1-9382-4569-BD35-3A1AC86A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8532566" cy="3384376"/>
          </a:xfrm>
          <a:prstGeom prst="rect">
            <a:avLst/>
          </a:prstGeom>
        </p:spPr>
      </p:pic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C6410D19-7738-47B2-B236-C09805C4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3236014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sk-S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  <a:endParaRPr lang="sk-SK" sz="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 goals and overall structure together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for groups consisting of 1-3 persons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Having everything checked by everyone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1D58847-22B4-4095-83B7-A1F21B7D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440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6187601-6B18-43DB-A219-7D8DB9058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2146"/>
            <a:ext cx="4608512" cy="141640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ABCE1EB-D1B9-4F3C-BDE9-55572532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1" y="1484784"/>
            <a:ext cx="4138881" cy="415131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3979A7F9-5D8B-4717-B6E4-126E9EB1C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3" y="4005064"/>
            <a:ext cx="3397771" cy="14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298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0" y="1916832"/>
            <a:ext cx="43204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find proper lecturers for events 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05000"/>
            <a:ext cx="3612232" cy="36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696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How to make the system easy to extend and provide new functionalities?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3195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284</Words>
  <Application>Microsoft Office PowerPoint</Application>
  <PresentationFormat>Pokaz na ekranie (4:3)</PresentationFormat>
  <Paragraphs>83</Paragraphs>
  <Slides>47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3" baseType="lpstr">
      <vt:lpstr>宋体</vt:lpstr>
      <vt:lpstr>Arial</vt:lpstr>
      <vt:lpstr>Arial Black</vt:lpstr>
      <vt:lpstr>Calibri</vt:lpstr>
      <vt:lpstr>Wingdings</vt:lpstr>
      <vt:lpstr>Tema de Office</vt:lpstr>
      <vt:lpstr>VIA PASSANA</vt:lpstr>
      <vt:lpstr>Agenda</vt:lpstr>
      <vt:lpstr>Introduction</vt:lpstr>
      <vt:lpstr>Introduction</vt:lpstr>
      <vt:lpstr>Prezentacja programu PowerPoint</vt:lpstr>
      <vt:lpstr>Prezentacja programu PowerPoint</vt:lpstr>
      <vt:lpstr>Problem statement</vt:lpstr>
      <vt:lpstr>Problem statement</vt:lpstr>
      <vt:lpstr>Problem statement</vt:lpstr>
      <vt:lpstr>Delimitations</vt:lpstr>
      <vt:lpstr>Prezentacja programu PowerPoint</vt:lpstr>
      <vt:lpstr>Functional requirements</vt:lpstr>
      <vt:lpstr>Member/Participant</vt:lpstr>
      <vt:lpstr>Prezentacja programu PowerPoint</vt:lpstr>
      <vt:lpstr>Lecturer</vt:lpstr>
      <vt:lpstr>Prezentacja programu PowerPoint</vt:lpstr>
      <vt:lpstr>Event</vt:lpstr>
      <vt:lpstr>Prezentacja programu PowerPoint</vt:lpstr>
      <vt:lpstr>Newsletter</vt:lpstr>
      <vt:lpstr>Prezentacja programu PowerPoint</vt:lpstr>
      <vt:lpstr>Non-functional requirements</vt:lpstr>
      <vt:lpstr>USE CASE DIAGRAM</vt:lpstr>
      <vt:lpstr>ACTIVITY DIAGRAM Create event</vt:lpstr>
      <vt:lpstr>Prezentacja programu PowerPoint</vt:lpstr>
      <vt:lpstr>Prezentacja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Testing</vt:lpstr>
      <vt:lpstr>Belbin roles, work methods, motivation</vt:lpstr>
      <vt:lpstr>Prezentacja programu PowerPoint</vt:lpstr>
      <vt:lpstr>Belbin roles</vt:lpstr>
      <vt:lpstr>Prezentacja programu PowerPoint</vt:lpstr>
      <vt:lpstr>Prezentacja programu PowerPoint</vt:lpstr>
      <vt:lpstr>Prezentacja programu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Mišička :3</cp:lastModifiedBy>
  <cp:revision>14</cp:revision>
  <dcterms:created xsi:type="dcterms:W3CDTF">2018-01-21T11:42:53Z</dcterms:created>
  <dcterms:modified xsi:type="dcterms:W3CDTF">2018-01-22T11:51:31Z</dcterms:modified>
</cp:coreProperties>
</file>